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Oswald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22" Type="http://schemas.openxmlformats.org/officeDocument/2006/relationships/font" Target="fonts/Oswald-bold.fntdata"/><Relationship Id="rId21" Type="http://schemas.openxmlformats.org/officeDocument/2006/relationships/font" Target="fonts/Oswald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 timeslot.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1212f687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1212f68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51212f687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51212f68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545ae1620_2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545ae162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545ae1620_3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545ae162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1212f687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1212f68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a2b2c703_1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a2b2c70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this year we were approached by a company that had a problem.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current database and software was in need of an overhaul.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customer service quality was being affected by ___ and ____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1212f687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1212f6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started to familiarise ourselves with the requirements of the company through ____.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___ and _____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create a piece of software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31465057_5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31465057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on in the project, after interviews and requirements were complete, we started prototyping.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 helped develop the flow of pages.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prototyping tool provided high fidelity prototype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51212f687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51212f6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researching</a:t>
            </a:r>
            <a:r>
              <a:rPr lang="en"/>
              <a:t> many of the top car hire websites there were several </a:t>
            </a:r>
            <a:r>
              <a:rPr lang="en"/>
              <a:t>identifiable</a:t>
            </a:r>
            <a:r>
              <a:rPr lang="en"/>
              <a:t> market trends that we followed through into the design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a2b2c70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a2b2c7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small amount of the total user stories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4badb65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4badb65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component diagram gives us an example of of the important components that that are used to make the features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4badb65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4badb65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Shows the process that the customer takes and all their interactions from logging into the renal car website to collecting the car.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4badb65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4badb65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diagram that shows how the data in system will move and what datastores it will interact with.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an overview of the system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IFB299 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Sweaty Ants - Group 41</a:t>
            </a:r>
            <a:endParaRPr sz="3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23325" y="3161075"/>
            <a:ext cx="89562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07070"/>
                </a:solidFill>
              </a:rPr>
              <a:t>Natasha Peppler - Ferenc Gall - Joseph Dwyer - Katie Mitchell - </a:t>
            </a:r>
            <a:endParaRPr sz="1800">
              <a:solidFill>
                <a:srgbClr val="70707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07070"/>
                </a:solidFill>
              </a:rPr>
              <a:t>Nik Shafiq Sirhan - Taylor Green</a:t>
            </a:r>
            <a:endParaRPr sz="1800">
              <a:solidFill>
                <a:srgbClr val="70707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21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      </a:t>
            </a:r>
            <a:endParaRPr/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446200" y="137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Register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Login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Search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Company Rental History Database</a:t>
            </a:r>
            <a:endParaRPr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/>
              <a:t>Add new entries to database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User History Database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21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- Acceptance Criteria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300"/>
            <a:ext cx="8839200" cy="3987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21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- Database Unit, Integration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100" y="1960075"/>
            <a:ext cx="6138101" cy="20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4">
            <a:alphaModFix/>
          </a:blip>
          <a:srcRect b="8480" l="0" r="0" t="-8480"/>
          <a:stretch/>
        </p:blipFill>
        <p:spPr>
          <a:xfrm>
            <a:off x="1495850" y="879025"/>
            <a:ext cx="5629749" cy="37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6363" y="821337"/>
            <a:ext cx="4716475" cy="42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21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700"/>
            <a:ext cx="8839202" cy="4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01193"/>
            <a:ext cx="9144001" cy="341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3100" y="935690"/>
            <a:ext cx="9144000" cy="312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21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in the future?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/>
              <a:t>Vehicle Add-ons &amp; Extras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/>
              <a:t>Rewards system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/>
              <a:t>Live help chat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/>
              <a:t>Language &amp; scalability options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/>
              <a:t>Competitive pricing comparison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7828" l="0" r="2037" t="146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28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Space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14449" t="0"/>
          <a:stretch/>
        </p:blipFill>
        <p:spPr>
          <a:xfrm>
            <a:off x="3278050" y="0"/>
            <a:ext cx="58659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06700" y="1183650"/>
            <a:ext cx="29664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How do we improve our Data management system ? 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How do we make it provide quality service to customers?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588025"/>
            <a:ext cx="775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Create a new, intuitive, and functional piece of software with a database.</a:t>
            </a:r>
            <a:endParaRPr sz="30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-"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Designed for use by employees and customers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-"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Adds extra functionality like comparing prices and booking extras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-"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Allows employees view and edit data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4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5" y="783300"/>
            <a:ext cx="4810775" cy="24376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00" y="783300"/>
            <a:ext cx="2030575" cy="234811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6950" y="783300"/>
            <a:ext cx="1958154" cy="2348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050" y="3359025"/>
            <a:ext cx="2549141" cy="161772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4650" y="3359025"/>
            <a:ext cx="2600965" cy="16177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450" y="3359025"/>
            <a:ext cx="3194495" cy="16177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21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research and design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372400" y="995525"/>
            <a:ext cx="81564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Market Trends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Simplistic</a:t>
            </a: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UI	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Shows the user the key information straight away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Nice to haves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Recommended Cars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Live help chat window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Optional add-ons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Reward System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21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813" y="881400"/>
            <a:ext cx="4096364" cy="40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Diagram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88" y="1017725"/>
            <a:ext cx="458642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BPMN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938" y="1017725"/>
            <a:ext cx="627412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Dataflow Diagram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88" y="1017725"/>
            <a:ext cx="7534227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